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99" d="100"/>
          <a:sy n="199" d="100"/>
        </p:scale>
        <p:origin x="-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D91CB-4235-5948-9148-77347FD1DDAF}" type="datetimeFigureOut">
              <a:rPr lang="en-US" smtClean="0"/>
              <a:t>1/16/17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C885F-9C54-AE48-AA38-D64283C273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C885F-9C54-AE48-AA38-D64283C2734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848-E710-E843-A4AB-2992DAA5CB1F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ADA-6B2E-0049-979F-A91C907ED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848-E710-E843-A4AB-2992DAA5CB1F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ADA-6B2E-0049-979F-A91C907ED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848-E710-E843-A4AB-2992DAA5CB1F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ADA-6B2E-0049-979F-A91C907ED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848-E710-E843-A4AB-2992DAA5CB1F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ADA-6B2E-0049-979F-A91C907ED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848-E710-E843-A4AB-2992DAA5CB1F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ADA-6B2E-0049-979F-A91C907ED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848-E710-E843-A4AB-2992DAA5CB1F}" type="datetimeFigureOut">
              <a:rPr lang="en-US" smtClean="0"/>
              <a:t>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ADA-6B2E-0049-979F-A91C907ED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848-E710-E843-A4AB-2992DAA5CB1F}" type="datetimeFigureOut">
              <a:rPr lang="en-US" smtClean="0"/>
              <a:t>1/16/17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ADA-6B2E-0049-979F-A91C907ED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848-E710-E843-A4AB-2992DAA5CB1F}" type="datetimeFigureOut">
              <a:rPr lang="en-US" smtClean="0"/>
              <a:t>1/16/17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ADA-6B2E-0049-979F-A91C907ED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848-E710-E843-A4AB-2992DAA5CB1F}" type="datetimeFigureOut">
              <a:rPr lang="en-US" smtClean="0"/>
              <a:t>1/16/17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ADA-6B2E-0049-979F-A91C907ED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848-E710-E843-A4AB-2992DAA5CB1F}" type="datetimeFigureOut">
              <a:rPr lang="en-US" smtClean="0"/>
              <a:t>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ADA-6B2E-0049-979F-A91C907ED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848-E710-E843-A4AB-2992DAA5CB1F}" type="datetimeFigureOut">
              <a:rPr lang="en-US" smtClean="0"/>
              <a:t>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ADA-6B2E-0049-979F-A91C907ED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A3848-E710-E843-A4AB-2992DAA5CB1F}" type="datetimeFigureOut">
              <a:rPr lang="en-US" smtClean="0"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4DADA-6B2E-0049-979F-A91C907ED2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515" y="5807403"/>
            <a:ext cx="825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11.25.17		5:00 PM</a:t>
            </a:r>
            <a:endParaRPr lang="en-US" sz="3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</Words>
  <Application>Microsoft Macintosh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Taylor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 Perry</dc:creator>
  <cp:lastModifiedBy>Adam Perry</cp:lastModifiedBy>
  <cp:revision>1</cp:revision>
  <dcterms:created xsi:type="dcterms:W3CDTF">2017-01-16T20:55:48Z</dcterms:created>
  <dcterms:modified xsi:type="dcterms:W3CDTF">2017-01-16T21:20:58Z</dcterms:modified>
</cp:coreProperties>
</file>